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1"/>
  </p:sldMasterIdLst>
  <p:sldIdLst>
    <p:sldId id="259" r:id="rId2"/>
    <p:sldId id="260" r:id="rId3"/>
    <p:sldId id="261" r:id="rId4"/>
    <p:sldId id="262" r:id="rId5"/>
    <p:sldId id="263" r:id="rId6"/>
    <p:sldId id="264" r:id="rId7"/>
    <p:sldId id="265" r:id="rId8"/>
    <p:sldId id="266" r:id="rId9"/>
    <p:sldId id="270" r:id="rId10"/>
    <p:sldId id="269"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A147"/>
    <a:srgbClr val="B54C2D"/>
    <a:srgbClr val="B66952"/>
    <a:srgbClr val="B56D45"/>
    <a:srgbClr val="DF98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jpe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9/26/2025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52525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9/26/2025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14665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9/26/2025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1205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9/26/2025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805943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9/26/2025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8836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9/26/2025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87406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9/26/2025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623026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9/26/2025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941586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9/26/2025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34527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9/26/2025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85865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9/26/2025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2648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9/26/2025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5175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9/26/2025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8887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9/26/2025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4888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9/26/2025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5916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9/26/2025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596479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9/26/2025</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6378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9/26/2025</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069802776"/>
      </p:ext>
    </p:extLst>
  </p:cSld>
  <p:clrMap bg1="dk1" tx1="lt1" bg2="dk2" tx2="lt2" accent1="accent1" accent2="accent2" accent3="accent3" accent4="accent4" accent5="accent5" accent6="accent6" hlink="hlink" folHlink="folHlink"/>
  <p:sldLayoutIdLst>
    <p:sldLayoutId id="2147483713" r:id="rId1"/>
    <p:sldLayoutId id="2147483715" r:id="rId2"/>
    <p:sldLayoutId id="2147483716" r:id="rId3"/>
    <p:sldLayoutId id="2147483714" r:id="rId4"/>
    <p:sldLayoutId id="2147483710" r:id="rId5"/>
    <p:sldLayoutId id="2147483694" r:id="rId6"/>
    <p:sldLayoutId id="2147483695" r:id="rId7"/>
    <p:sldLayoutId id="2147483696" r:id="rId8"/>
    <p:sldLayoutId id="2147483697" r:id="rId9"/>
    <p:sldLayoutId id="2147483699" r:id="rId10"/>
    <p:sldLayoutId id="2147483693" r:id="rId11"/>
    <p:sldLayoutId id="2147483700" r:id="rId12"/>
    <p:sldLayoutId id="2147483701" r:id="rId13"/>
    <p:sldLayoutId id="2147483703" r:id="rId14"/>
    <p:sldLayoutId id="2147483704" r:id="rId15"/>
    <p:sldLayoutId id="2147483702" r:id="rId16"/>
    <p:sldLayoutId id="2147483698"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ee1251888@iitd.ac.in" TargetMode="External"/><Relationship Id="rId2" Type="http://schemas.openxmlformats.org/officeDocument/2006/relationships/hyperlink" Target="mailto:es1251684@iitd.ac.in" TargetMode="External"/><Relationship Id="rId1" Type="http://schemas.openxmlformats.org/officeDocument/2006/relationships/slideLayout" Target="../slideLayouts/slideLayout2.xml"/><Relationship Id="rId5" Type="http://schemas.openxmlformats.org/officeDocument/2006/relationships/hyperlink" Target="mailto:ee3251275@iitd.ac.in" TargetMode="External"/><Relationship Id="rId4" Type="http://schemas.openxmlformats.org/officeDocument/2006/relationships/hyperlink" Target="mailto:mt6251481@iid.ac.i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pixabay.com/music/search/chiptune/" TargetMode="External"/><Relationship Id="rId2" Type="http://schemas.openxmlformats.org/officeDocument/2006/relationships/hyperlink" Target="https://mixkit.co/free-sound-effects/discover/gunsho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descr="A picture containing cup, coffee, food, beverage&#10;&#10;Description automatically generated">
            <a:extLst>
              <a:ext uri="{FF2B5EF4-FFF2-40B4-BE49-F238E27FC236}">
                <a16:creationId xmlns:a16="http://schemas.microsoft.com/office/drawing/2014/main" id="{91BC5572-FC33-4C1C-8DEE-C2CF75A75641}"/>
              </a:ext>
            </a:extLst>
          </p:cNvPr>
          <p:cNvPicPr>
            <a:picLocks noChangeAspect="1"/>
          </p:cNvPicPr>
          <p:nvPr/>
        </p:nvPicPr>
        <p:blipFill rotWithShape="1">
          <a:blip r:embed="rId3">
            <a:alphaModFix amt="35000"/>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1370693" y="1087120"/>
            <a:ext cx="9440034" cy="2648381"/>
          </a:xfrm>
        </p:spPr>
        <p:txBody>
          <a:bodyPr>
            <a:normAutofit/>
          </a:bodyPr>
          <a:lstStyle/>
          <a:p>
            <a:r>
              <a:rPr lang="en-US" sz="7200" dirty="0" err="1"/>
              <a:t>ChronoChaos</a:t>
            </a:r>
            <a:endParaRPr lang="en-US" sz="72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1370693" y="3910649"/>
            <a:ext cx="9440034" cy="1397951"/>
          </a:xfrm>
        </p:spPr>
        <p:txBody>
          <a:bodyPr>
            <a:normAutofit fontScale="62500" lnSpcReduction="20000"/>
          </a:bodyPr>
          <a:lstStyle/>
          <a:p>
            <a:r>
              <a:rPr lang="en-IN" sz="3600" dirty="0"/>
              <a:t>Team </a:t>
            </a:r>
            <a:r>
              <a:rPr lang="en-IN" sz="3600" dirty="0" err="1"/>
              <a:t>TimeWeavers</a:t>
            </a:r>
            <a:endParaRPr lang="en-IN" sz="3600" dirty="0"/>
          </a:p>
          <a:p>
            <a:r>
              <a:rPr lang="en-IN" sz="3600" dirty="0"/>
              <a:t>Themes: Fragile + Changing Rules</a:t>
            </a:r>
          </a:p>
          <a:p>
            <a:r>
              <a:rPr lang="en-IN" sz="3600" dirty="0"/>
              <a:t>IIT Delhi Game Dev Hackathon 2025</a:t>
            </a:r>
          </a:p>
        </p:txBody>
      </p:sp>
    </p:spTree>
    <p:extLst>
      <p:ext uri="{BB962C8B-B14F-4D97-AF65-F5344CB8AC3E}">
        <p14:creationId xmlns:p14="http://schemas.microsoft.com/office/powerpoint/2010/main" val="633738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51184-8EA2-40C5-9EFE-6FE06D4D02B1}"/>
              </a:ext>
            </a:extLst>
          </p:cNvPr>
          <p:cNvSpPr>
            <a:spLocks noGrp="1"/>
          </p:cNvSpPr>
          <p:nvPr>
            <p:ph type="title"/>
          </p:nvPr>
        </p:nvSpPr>
        <p:spPr/>
        <p:txBody>
          <a:bodyPr/>
          <a:lstStyle/>
          <a:p>
            <a:r>
              <a:rPr lang="en-US" dirty="0"/>
              <a:t>How to run build?</a:t>
            </a:r>
            <a:endParaRPr lang="en-IN" dirty="0"/>
          </a:p>
        </p:txBody>
      </p:sp>
      <p:sp>
        <p:nvSpPr>
          <p:cNvPr id="3" name="Content Placeholder 2">
            <a:extLst>
              <a:ext uri="{FF2B5EF4-FFF2-40B4-BE49-F238E27FC236}">
                <a16:creationId xmlns:a16="http://schemas.microsoft.com/office/drawing/2014/main" id="{AECB445C-F6D3-4CE6-A090-23B9005B2BF4}"/>
              </a:ext>
            </a:extLst>
          </p:cNvPr>
          <p:cNvSpPr>
            <a:spLocks noGrp="1"/>
          </p:cNvSpPr>
          <p:nvPr>
            <p:ph idx="1"/>
          </p:nvPr>
        </p:nvSpPr>
        <p:spPr/>
        <p:txBody>
          <a:bodyPr/>
          <a:lstStyle/>
          <a:p>
            <a:pPr marL="36900" indent="0">
              <a:buNone/>
            </a:pPr>
            <a:r>
              <a:rPr lang="en-US" dirty="0"/>
              <a:t>Extract the file folder run main.exe and start playing the game!!</a:t>
            </a:r>
          </a:p>
          <a:p>
            <a:pPr marL="36900" indent="0">
              <a:buNone/>
            </a:pPr>
            <a:r>
              <a:rPr lang="en-US" dirty="0"/>
              <a:t>And Enjoy the Fun!!</a:t>
            </a:r>
          </a:p>
        </p:txBody>
      </p:sp>
    </p:spTree>
    <p:extLst>
      <p:ext uri="{BB962C8B-B14F-4D97-AF65-F5344CB8AC3E}">
        <p14:creationId xmlns:p14="http://schemas.microsoft.com/office/powerpoint/2010/main" val="3805255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51184-8EA2-40C5-9EFE-6FE06D4D02B1}"/>
              </a:ext>
            </a:extLst>
          </p:cNvPr>
          <p:cNvSpPr>
            <a:spLocks noGrp="1"/>
          </p:cNvSpPr>
          <p:nvPr>
            <p:ph type="title"/>
          </p:nvPr>
        </p:nvSpPr>
        <p:spPr/>
        <p:txBody>
          <a:bodyPr/>
          <a:lstStyle/>
          <a:p>
            <a:r>
              <a:rPr lang="en-IN" dirty="0"/>
              <a:t>Game Play Video</a:t>
            </a:r>
          </a:p>
        </p:txBody>
      </p:sp>
      <p:pic>
        <p:nvPicPr>
          <p:cNvPr id="4" name="Video">
            <a:hlinkClick r:id="" action="ppaction://media"/>
            <a:extLst>
              <a:ext uri="{FF2B5EF4-FFF2-40B4-BE49-F238E27FC236}">
                <a16:creationId xmlns:a16="http://schemas.microsoft.com/office/drawing/2014/main" id="{25C61181-8011-4954-86A2-C54AB66B00E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597150" y="2076450"/>
            <a:ext cx="6986588" cy="3714750"/>
          </a:xfrm>
        </p:spPr>
      </p:pic>
    </p:spTree>
    <p:extLst>
      <p:ext uri="{BB962C8B-B14F-4D97-AF65-F5344CB8AC3E}">
        <p14:creationId xmlns:p14="http://schemas.microsoft.com/office/powerpoint/2010/main" val="4066124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91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51184-8EA2-40C5-9EFE-6FE06D4D02B1}"/>
              </a:ext>
            </a:extLst>
          </p:cNvPr>
          <p:cNvSpPr>
            <a:spLocks noGrp="1"/>
          </p:cNvSpPr>
          <p:nvPr>
            <p:ph type="title"/>
          </p:nvPr>
        </p:nvSpPr>
        <p:spPr/>
        <p:txBody>
          <a:bodyPr/>
          <a:lstStyle/>
          <a:p>
            <a:r>
              <a:rPr lang="en-IN" dirty="0"/>
              <a:t>Conclusion</a:t>
            </a:r>
          </a:p>
        </p:txBody>
      </p:sp>
      <p:sp>
        <p:nvSpPr>
          <p:cNvPr id="5" name="Content Placeholder 4">
            <a:extLst>
              <a:ext uri="{FF2B5EF4-FFF2-40B4-BE49-F238E27FC236}">
                <a16:creationId xmlns:a16="http://schemas.microsoft.com/office/drawing/2014/main" id="{BD1C87FF-FD81-4560-919D-03A9C4BC2DA3}"/>
              </a:ext>
            </a:extLst>
          </p:cNvPr>
          <p:cNvSpPr>
            <a:spLocks noGrp="1"/>
          </p:cNvSpPr>
          <p:nvPr>
            <p:ph idx="1"/>
          </p:nvPr>
        </p:nvSpPr>
        <p:spPr/>
        <p:txBody>
          <a:bodyPr/>
          <a:lstStyle/>
          <a:p>
            <a:r>
              <a:rPr lang="en-US" dirty="0" err="1"/>
              <a:t>ChronoChaos</a:t>
            </a:r>
            <a:r>
              <a:rPr lang="en-US" dirty="0"/>
              <a:t> is a test of adaptability and survival.</a:t>
            </a:r>
          </a:p>
          <a:p>
            <a:r>
              <a:rPr lang="en-US" dirty="0"/>
              <a:t>Integrates Fragile + Changing Rules themes directly into core mechanics.</a:t>
            </a:r>
          </a:p>
          <a:p>
            <a:r>
              <a:rPr lang="en-US" dirty="0"/>
              <a:t>Achieves balance of narrative + gameplay.</a:t>
            </a:r>
          </a:p>
          <a:p>
            <a:r>
              <a:rPr lang="en-US" dirty="0"/>
              <a:t>Future scope: More levels, rewind/symmetry mechanics, multiplayer.</a:t>
            </a:r>
          </a:p>
          <a:p>
            <a:pPr marL="36900" indent="0">
              <a:buNone/>
            </a:pPr>
            <a:r>
              <a:rPr lang="en-US" dirty="0"/>
              <a:t>Thank You!!!</a:t>
            </a:r>
          </a:p>
          <a:p>
            <a:endParaRPr lang="en-IN" dirty="0"/>
          </a:p>
        </p:txBody>
      </p:sp>
    </p:spTree>
    <p:extLst>
      <p:ext uri="{BB962C8B-B14F-4D97-AF65-F5344CB8AC3E}">
        <p14:creationId xmlns:p14="http://schemas.microsoft.com/office/powerpoint/2010/main" val="3652951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4BD2A-A8BE-4A94-A4C5-98BE3B8FCE78}"/>
              </a:ext>
            </a:extLst>
          </p:cNvPr>
          <p:cNvSpPr>
            <a:spLocks noGrp="1"/>
          </p:cNvSpPr>
          <p:nvPr>
            <p:ph type="title"/>
          </p:nvPr>
        </p:nvSpPr>
        <p:spPr/>
        <p:txBody>
          <a:bodyPr/>
          <a:lstStyle/>
          <a:p>
            <a:r>
              <a:rPr lang="en-IN" dirty="0"/>
              <a:t>Team </a:t>
            </a:r>
            <a:r>
              <a:rPr lang="en-IN" dirty="0" err="1"/>
              <a:t>TimeWeavers</a:t>
            </a:r>
            <a:endParaRPr lang="en-IN" dirty="0"/>
          </a:p>
        </p:txBody>
      </p:sp>
      <p:sp>
        <p:nvSpPr>
          <p:cNvPr id="3" name="Content Placeholder 2">
            <a:extLst>
              <a:ext uri="{FF2B5EF4-FFF2-40B4-BE49-F238E27FC236}">
                <a16:creationId xmlns:a16="http://schemas.microsoft.com/office/drawing/2014/main" id="{3F5B2DCC-D5A0-46D3-8DAA-91CC279B9F3F}"/>
              </a:ext>
            </a:extLst>
          </p:cNvPr>
          <p:cNvSpPr>
            <a:spLocks noGrp="1"/>
          </p:cNvSpPr>
          <p:nvPr>
            <p:ph idx="1"/>
          </p:nvPr>
        </p:nvSpPr>
        <p:spPr/>
        <p:txBody>
          <a:bodyPr/>
          <a:lstStyle/>
          <a:p>
            <a:r>
              <a:rPr lang="en-IN" dirty="0"/>
              <a:t>1. Raghav Goel – </a:t>
            </a:r>
            <a:r>
              <a:rPr lang="en-IN" dirty="0">
                <a:hlinkClick r:id="rId2"/>
              </a:rPr>
              <a:t>es1251684@iitd.ac.in</a:t>
            </a:r>
            <a:endParaRPr lang="en-IN" dirty="0"/>
          </a:p>
          <a:p>
            <a:r>
              <a:rPr lang="en-IN" dirty="0"/>
              <a:t>2. </a:t>
            </a:r>
            <a:r>
              <a:rPr lang="en-IN" dirty="0" err="1"/>
              <a:t>Atharv</a:t>
            </a:r>
            <a:r>
              <a:rPr lang="en-IN" dirty="0"/>
              <a:t> </a:t>
            </a:r>
            <a:r>
              <a:rPr lang="en-US" dirty="0"/>
              <a:t>Kumar - </a:t>
            </a:r>
            <a:r>
              <a:rPr lang="en-US" sz="1800" dirty="0">
                <a:effectLst/>
                <a:latin typeface="Aptos"/>
                <a:ea typeface="Aptos"/>
                <a:cs typeface="Mangal" panose="02040503050203030202" pitchFamily="18" charset="0"/>
                <a:hlinkClick r:id="rId3"/>
              </a:rPr>
              <a:t>ee1251888@iitd.ac.in</a:t>
            </a:r>
            <a:endParaRPr lang="en-US" sz="1800" dirty="0">
              <a:effectLst/>
              <a:latin typeface="Aptos"/>
              <a:ea typeface="Aptos"/>
              <a:cs typeface="Mangal" panose="02040503050203030202" pitchFamily="18" charset="0"/>
            </a:endParaRPr>
          </a:p>
          <a:p>
            <a:r>
              <a:rPr lang="en-US" sz="1800" dirty="0">
                <a:effectLst/>
                <a:latin typeface="Aptos"/>
                <a:cs typeface="Mangal" panose="02040503050203030202" pitchFamily="18" charset="0"/>
              </a:rPr>
              <a:t>3. </a:t>
            </a:r>
            <a:r>
              <a:rPr lang="en-US" sz="1800" dirty="0" err="1">
                <a:effectLst/>
                <a:latin typeface="Aptos"/>
                <a:cs typeface="Mangal" panose="02040503050203030202" pitchFamily="18" charset="0"/>
              </a:rPr>
              <a:t>Tanav</a:t>
            </a:r>
            <a:r>
              <a:rPr lang="en-US" sz="1800" dirty="0">
                <a:effectLst/>
                <a:latin typeface="Aptos"/>
                <a:cs typeface="Mangal" panose="02040503050203030202" pitchFamily="18" charset="0"/>
              </a:rPr>
              <a:t> Gupta - </a:t>
            </a:r>
            <a:r>
              <a:rPr lang="en-US" sz="1800" dirty="0">
                <a:effectLst/>
                <a:latin typeface="Aptos"/>
                <a:ea typeface="Aptos"/>
                <a:cs typeface="Mangal" panose="02040503050203030202" pitchFamily="18" charset="0"/>
                <a:hlinkClick r:id="rId4"/>
              </a:rPr>
              <a:t>mt6251481@iid.ac.in</a:t>
            </a:r>
            <a:endParaRPr lang="en-US" sz="1800" dirty="0">
              <a:effectLst/>
              <a:latin typeface="Aptos"/>
              <a:ea typeface="Aptos"/>
              <a:cs typeface="Mangal" panose="02040503050203030202" pitchFamily="18" charset="0"/>
            </a:endParaRPr>
          </a:p>
          <a:p>
            <a:r>
              <a:rPr lang="en-US" sz="1800" dirty="0">
                <a:effectLst/>
                <a:latin typeface="Aptos"/>
                <a:cs typeface="Mangal" panose="02040503050203030202" pitchFamily="18" charset="0"/>
              </a:rPr>
              <a:t>4. </a:t>
            </a:r>
            <a:r>
              <a:rPr lang="en-US" sz="1800" dirty="0" err="1">
                <a:effectLst/>
                <a:latin typeface="Aptos"/>
                <a:cs typeface="Mangal" panose="02040503050203030202" pitchFamily="18" charset="0"/>
              </a:rPr>
              <a:t>Utkrisht</a:t>
            </a:r>
            <a:r>
              <a:rPr lang="en-US" sz="1800" dirty="0">
                <a:effectLst/>
                <a:latin typeface="Aptos"/>
                <a:cs typeface="Mangal" panose="02040503050203030202" pitchFamily="18" charset="0"/>
              </a:rPr>
              <a:t> </a:t>
            </a:r>
            <a:r>
              <a:rPr lang="en-US" sz="1800" dirty="0" err="1">
                <a:effectLst/>
                <a:latin typeface="Aptos"/>
                <a:cs typeface="Mangal" panose="02040503050203030202" pitchFamily="18" charset="0"/>
              </a:rPr>
              <a:t>Ved</a:t>
            </a:r>
            <a:r>
              <a:rPr lang="en-US" sz="1800" dirty="0">
                <a:effectLst/>
                <a:latin typeface="Aptos"/>
                <a:cs typeface="Mangal" panose="02040503050203030202" pitchFamily="18" charset="0"/>
              </a:rPr>
              <a:t> - </a:t>
            </a:r>
            <a:r>
              <a:rPr lang="en-US" sz="1800" dirty="0">
                <a:effectLst/>
                <a:latin typeface="Aptos"/>
                <a:ea typeface="Aptos"/>
                <a:cs typeface="Mangal" panose="02040503050203030202" pitchFamily="18" charset="0"/>
                <a:hlinkClick r:id="rId5"/>
              </a:rPr>
              <a:t>ee3251275@iitd.ac.in</a:t>
            </a:r>
            <a:endParaRPr lang="en-US" sz="1800" dirty="0">
              <a:effectLst/>
              <a:latin typeface="Aptos"/>
              <a:ea typeface="Aptos"/>
              <a:cs typeface="Mangal" panose="02040503050203030202" pitchFamily="18" charset="0"/>
            </a:endParaRPr>
          </a:p>
        </p:txBody>
      </p:sp>
    </p:spTree>
    <p:extLst>
      <p:ext uri="{BB962C8B-B14F-4D97-AF65-F5344CB8AC3E}">
        <p14:creationId xmlns:p14="http://schemas.microsoft.com/office/powerpoint/2010/main" val="635684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51184-8EA2-40C5-9EFE-6FE06D4D02B1}"/>
              </a:ext>
            </a:extLst>
          </p:cNvPr>
          <p:cNvSpPr>
            <a:spLocks noGrp="1"/>
          </p:cNvSpPr>
          <p:nvPr>
            <p:ph type="title"/>
          </p:nvPr>
        </p:nvSpPr>
        <p:spPr/>
        <p:txBody>
          <a:bodyPr/>
          <a:lstStyle/>
          <a:p>
            <a:r>
              <a:rPr lang="en-US" dirty="0"/>
              <a:t>Game Concept</a:t>
            </a:r>
            <a:endParaRPr lang="en-IN" dirty="0"/>
          </a:p>
        </p:txBody>
      </p:sp>
      <p:sp>
        <p:nvSpPr>
          <p:cNvPr id="3" name="Content Placeholder 2">
            <a:extLst>
              <a:ext uri="{FF2B5EF4-FFF2-40B4-BE49-F238E27FC236}">
                <a16:creationId xmlns:a16="http://schemas.microsoft.com/office/drawing/2014/main" id="{AECB445C-F6D3-4CE6-A090-23B9005B2BF4}"/>
              </a:ext>
            </a:extLst>
          </p:cNvPr>
          <p:cNvSpPr>
            <a:spLocks noGrp="1"/>
          </p:cNvSpPr>
          <p:nvPr>
            <p:ph idx="1"/>
          </p:nvPr>
        </p:nvSpPr>
        <p:spPr/>
        <p:txBody>
          <a:bodyPr/>
          <a:lstStyle/>
          <a:p>
            <a:pPr marL="36900" indent="0">
              <a:buNone/>
            </a:pPr>
            <a:r>
              <a:rPr lang="en-US" b="1" u="sng" dirty="0"/>
              <a:t>Narrative &amp; Objective:</a:t>
            </a:r>
          </a:p>
          <a:p>
            <a:pPr marL="36900" indent="0">
              <a:buNone/>
            </a:pPr>
            <a:r>
              <a:rPr lang="en-US" dirty="0"/>
              <a:t>The Player has been cursed by a witch due to which he is fragile and has very less time to live. He can not stay in the proximity of the witch for more than 5 seconds and also dies if the witch's minions hit him. Due to the curse the controls of the game keep changing at random times. So at first controls are normal WASD but then for left it becomes D and right it becomes A. Then for jumping it becomes space. The player must first achieve 1000 points by killing the minions, reach the maze and defeat the witch to achieve Victory.</a:t>
            </a:r>
            <a:endParaRPr lang="en-IN" dirty="0"/>
          </a:p>
        </p:txBody>
      </p:sp>
    </p:spTree>
    <p:extLst>
      <p:ext uri="{BB962C8B-B14F-4D97-AF65-F5344CB8AC3E}">
        <p14:creationId xmlns:p14="http://schemas.microsoft.com/office/powerpoint/2010/main" val="2652279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51184-8EA2-40C5-9EFE-6FE06D4D02B1}"/>
              </a:ext>
            </a:extLst>
          </p:cNvPr>
          <p:cNvSpPr>
            <a:spLocks noGrp="1"/>
          </p:cNvSpPr>
          <p:nvPr>
            <p:ph type="title"/>
          </p:nvPr>
        </p:nvSpPr>
        <p:spPr/>
        <p:txBody>
          <a:bodyPr/>
          <a:lstStyle/>
          <a:p>
            <a:r>
              <a:rPr lang="en-US" dirty="0"/>
              <a:t>Themes</a:t>
            </a:r>
            <a:endParaRPr lang="en-IN" dirty="0"/>
          </a:p>
        </p:txBody>
      </p:sp>
      <p:sp>
        <p:nvSpPr>
          <p:cNvPr id="3" name="Content Placeholder 2">
            <a:extLst>
              <a:ext uri="{FF2B5EF4-FFF2-40B4-BE49-F238E27FC236}">
                <a16:creationId xmlns:a16="http://schemas.microsoft.com/office/drawing/2014/main" id="{AECB445C-F6D3-4CE6-A090-23B9005B2BF4}"/>
              </a:ext>
            </a:extLst>
          </p:cNvPr>
          <p:cNvSpPr>
            <a:spLocks noGrp="1"/>
          </p:cNvSpPr>
          <p:nvPr>
            <p:ph idx="1"/>
          </p:nvPr>
        </p:nvSpPr>
        <p:spPr/>
        <p:txBody>
          <a:bodyPr/>
          <a:lstStyle/>
          <a:p>
            <a:pPr marL="36900" indent="0">
              <a:buNone/>
            </a:pPr>
            <a:r>
              <a:rPr lang="en-US" b="1" u="sng" dirty="0"/>
              <a:t>Fragility:</a:t>
            </a:r>
          </a:p>
          <a:p>
            <a:pPr marL="36900" indent="0">
              <a:buNone/>
            </a:pPr>
            <a:r>
              <a:rPr lang="en-US" dirty="0"/>
              <a:t>The Player due to the curse has encountered fragility and will die in any of the following cases:</a:t>
            </a:r>
          </a:p>
          <a:p>
            <a:r>
              <a:rPr lang="en-US" dirty="0"/>
              <a:t>He only has 2 minutes to live</a:t>
            </a:r>
          </a:p>
          <a:p>
            <a:r>
              <a:rPr lang="en-US" dirty="0"/>
              <a:t>He dies if he hits the witch’s minions</a:t>
            </a:r>
          </a:p>
          <a:p>
            <a:r>
              <a:rPr lang="en-US" dirty="0"/>
              <a:t>He dies if he stays in close proximity of the witch for more than 5 seconds.</a:t>
            </a:r>
            <a:endParaRPr lang="en-IN" dirty="0"/>
          </a:p>
        </p:txBody>
      </p:sp>
    </p:spTree>
    <p:extLst>
      <p:ext uri="{BB962C8B-B14F-4D97-AF65-F5344CB8AC3E}">
        <p14:creationId xmlns:p14="http://schemas.microsoft.com/office/powerpoint/2010/main" val="1357645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51184-8EA2-40C5-9EFE-6FE06D4D02B1}"/>
              </a:ext>
            </a:extLst>
          </p:cNvPr>
          <p:cNvSpPr>
            <a:spLocks noGrp="1"/>
          </p:cNvSpPr>
          <p:nvPr>
            <p:ph type="title"/>
          </p:nvPr>
        </p:nvSpPr>
        <p:spPr/>
        <p:txBody>
          <a:bodyPr/>
          <a:lstStyle/>
          <a:p>
            <a:r>
              <a:rPr lang="en-US" dirty="0"/>
              <a:t>Themes</a:t>
            </a:r>
            <a:endParaRPr lang="en-IN" dirty="0"/>
          </a:p>
        </p:txBody>
      </p:sp>
      <p:sp>
        <p:nvSpPr>
          <p:cNvPr id="3" name="Content Placeholder 2">
            <a:extLst>
              <a:ext uri="{FF2B5EF4-FFF2-40B4-BE49-F238E27FC236}">
                <a16:creationId xmlns:a16="http://schemas.microsoft.com/office/drawing/2014/main" id="{AECB445C-F6D3-4CE6-A090-23B9005B2BF4}"/>
              </a:ext>
            </a:extLst>
          </p:cNvPr>
          <p:cNvSpPr>
            <a:spLocks noGrp="1"/>
          </p:cNvSpPr>
          <p:nvPr>
            <p:ph idx="1"/>
          </p:nvPr>
        </p:nvSpPr>
        <p:spPr/>
        <p:txBody>
          <a:bodyPr/>
          <a:lstStyle/>
          <a:p>
            <a:pPr marL="36900" indent="0">
              <a:buNone/>
            </a:pPr>
            <a:r>
              <a:rPr lang="en-US" b="1" u="sng" dirty="0"/>
              <a:t>Changing Rules:</a:t>
            </a:r>
          </a:p>
          <a:p>
            <a:pPr marL="36900" indent="0">
              <a:buNone/>
            </a:pPr>
            <a:r>
              <a:rPr lang="en-US" dirty="0"/>
              <a:t>The Player due to the curse has encountered the problem of changing game controls so at any random time in the game:</a:t>
            </a:r>
          </a:p>
          <a:p>
            <a:r>
              <a:rPr lang="en-US" dirty="0"/>
              <a:t>His left right movement keys get swapped :</a:t>
            </a:r>
          </a:p>
          <a:p>
            <a:pPr lvl="2"/>
            <a:r>
              <a:rPr lang="en-US" dirty="0"/>
              <a:t>Normal : W/A/S/D</a:t>
            </a:r>
          </a:p>
          <a:p>
            <a:pPr lvl="2"/>
            <a:r>
              <a:rPr lang="en-US" dirty="0"/>
              <a:t>Reversed : </a:t>
            </a:r>
            <a:r>
              <a:rPr lang="en-IN" dirty="0"/>
              <a:t>A ↔ D</a:t>
            </a:r>
          </a:p>
          <a:p>
            <a:pPr lvl="2"/>
            <a:r>
              <a:rPr lang="en-US" dirty="0"/>
              <a:t>Jump changes from W → SPACE</a:t>
            </a:r>
          </a:p>
          <a:p>
            <a:r>
              <a:rPr lang="en-US" dirty="0"/>
              <a:t>His jump key is switched to the Space Key</a:t>
            </a:r>
            <a:endParaRPr lang="en-IN" dirty="0"/>
          </a:p>
        </p:txBody>
      </p:sp>
    </p:spTree>
    <p:extLst>
      <p:ext uri="{BB962C8B-B14F-4D97-AF65-F5344CB8AC3E}">
        <p14:creationId xmlns:p14="http://schemas.microsoft.com/office/powerpoint/2010/main" val="1067324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51184-8EA2-40C5-9EFE-6FE06D4D02B1}"/>
              </a:ext>
            </a:extLst>
          </p:cNvPr>
          <p:cNvSpPr>
            <a:spLocks noGrp="1"/>
          </p:cNvSpPr>
          <p:nvPr>
            <p:ph type="title"/>
          </p:nvPr>
        </p:nvSpPr>
        <p:spPr/>
        <p:txBody>
          <a:bodyPr/>
          <a:lstStyle/>
          <a:p>
            <a:r>
              <a:rPr lang="en-US" dirty="0"/>
              <a:t>Game Play Loop</a:t>
            </a:r>
            <a:endParaRPr lang="en-IN" dirty="0"/>
          </a:p>
        </p:txBody>
      </p:sp>
      <p:sp>
        <p:nvSpPr>
          <p:cNvPr id="3" name="Content Placeholder 2">
            <a:extLst>
              <a:ext uri="{FF2B5EF4-FFF2-40B4-BE49-F238E27FC236}">
                <a16:creationId xmlns:a16="http://schemas.microsoft.com/office/drawing/2014/main" id="{AECB445C-F6D3-4CE6-A090-23B9005B2BF4}"/>
              </a:ext>
            </a:extLst>
          </p:cNvPr>
          <p:cNvSpPr>
            <a:spLocks noGrp="1"/>
          </p:cNvSpPr>
          <p:nvPr>
            <p:ph idx="1"/>
          </p:nvPr>
        </p:nvSpPr>
        <p:spPr/>
        <p:txBody>
          <a:bodyPr/>
          <a:lstStyle/>
          <a:p>
            <a:r>
              <a:rPr lang="en-US" dirty="0"/>
              <a:t>1. Kill minions → earn points.</a:t>
            </a:r>
          </a:p>
          <a:p>
            <a:r>
              <a:rPr lang="en-US" dirty="0"/>
              <a:t>2. Avoid damage (fragile health).</a:t>
            </a:r>
          </a:p>
          <a:p>
            <a:r>
              <a:rPr lang="en-US" dirty="0"/>
              <a:t>3. Adapt to control changes.</a:t>
            </a:r>
          </a:p>
          <a:p>
            <a:r>
              <a:rPr lang="en-US" dirty="0"/>
              <a:t>4. Reach maze.</a:t>
            </a:r>
          </a:p>
          <a:p>
            <a:r>
              <a:rPr lang="en-US" dirty="0"/>
              <a:t>5. Boss fight against the witch.</a:t>
            </a:r>
          </a:p>
        </p:txBody>
      </p:sp>
    </p:spTree>
    <p:extLst>
      <p:ext uri="{BB962C8B-B14F-4D97-AF65-F5344CB8AC3E}">
        <p14:creationId xmlns:p14="http://schemas.microsoft.com/office/powerpoint/2010/main" val="24456896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51184-8EA2-40C5-9EFE-6FE06D4D02B1}"/>
              </a:ext>
            </a:extLst>
          </p:cNvPr>
          <p:cNvSpPr>
            <a:spLocks noGrp="1"/>
          </p:cNvSpPr>
          <p:nvPr>
            <p:ph type="title"/>
          </p:nvPr>
        </p:nvSpPr>
        <p:spPr/>
        <p:txBody>
          <a:bodyPr/>
          <a:lstStyle/>
          <a:p>
            <a:r>
              <a:rPr lang="en-IN" dirty="0"/>
              <a:t>Challenges &amp; Design Decisions</a:t>
            </a:r>
          </a:p>
        </p:txBody>
      </p:sp>
      <p:sp>
        <p:nvSpPr>
          <p:cNvPr id="3" name="Content Placeholder 2">
            <a:extLst>
              <a:ext uri="{FF2B5EF4-FFF2-40B4-BE49-F238E27FC236}">
                <a16:creationId xmlns:a16="http://schemas.microsoft.com/office/drawing/2014/main" id="{AECB445C-F6D3-4CE6-A090-23B9005B2BF4}"/>
              </a:ext>
            </a:extLst>
          </p:cNvPr>
          <p:cNvSpPr>
            <a:spLocks noGrp="1"/>
          </p:cNvSpPr>
          <p:nvPr>
            <p:ph idx="1"/>
          </p:nvPr>
        </p:nvSpPr>
        <p:spPr/>
        <p:txBody>
          <a:bodyPr/>
          <a:lstStyle/>
          <a:p>
            <a:r>
              <a:rPr lang="en-US" dirty="0"/>
              <a:t>Balancing fragility with player agency.</a:t>
            </a:r>
          </a:p>
          <a:p>
            <a:r>
              <a:rPr lang="en-US" dirty="0"/>
              <a:t>Making control shifts fair but surprising.</a:t>
            </a:r>
          </a:p>
          <a:p>
            <a:r>
              <a:rPr lang="en-US" dirty="0"/>
              <a:t>Designing the witch boss fight with a time-limited zone.</a:t>
            </a:r>
          </a:p>
          <a:p>
            <a:r>
              <a:rPr lang="en-US" dirty="0"/>
              <a:t>Keeping pacing engaging until the 1000-point goal.</a:t>
            </a:r>
          </a:p>
        </p:txBody>
      </p:sp>
    </p:spTree>
    <p:extLst>
      <p:ext uri="{BB962C8B-B14F-4D97-AF65-F5344CB8AC3E}">
        <p14:creationId xmlns:p14="http://schemas.microsoft.com/office/powerpoint/2010/main" val="1615929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51184-8EA2-40C5-9EFE-6FE06D4D02B1}"/>
              </a:ext>
            </a:extLst>
          </p:cNvPr>
          <p:cNvSpPr>
            <a:spLocks noGrp="1"/>
          </p:cNvSpPr>
          <p:nvPr>
            <p:ph type="title"/>
          </p:nvPr>
        </p:nvSpPr>
        <p:spPr/>
        <p:txBody>
          <a:bodyPr/>
          <a:lstStyle/>
          <a:p>
            <a:r>
              <a:rPr lang="en-IN" dirty="0"/>
              <a:t>Visuals and Assets</a:t>
            </a:r>
          </a:p>
        </p:txBody>
      </p:sp>
      <p:sp>
        <p:nvSpPr>
          <p:cNvPr id="3" name="Content Placeholder 2">
            <a:extLst>
              <a:ext uri="{FF2B5EF4-FFF2-40B4-BE49-F238E27FC236}">
                <a16:creationId xmlns:a16="http://schemas.microsoft.com/office/drawing/2014/main" id="{AECB445C-F6D3-4CE6-A090-23B9005B2BF4}"/>
              </a:ext>
            </a:extLst>
          </p:cNvPr>
          <p:cNvSpPr>
            <a:spLocks noGrp="1"/>
          </p:cNvSpPr>
          <p:nvPr>
            <p:ph idx="1"/>
          </p:nvPr>
        </p:nvSpPr>
        <p:spPr/>
        <p:txBody>
          <a:bodyPr/>
          <a:lstStyle/>
          <a:p>
            <a:r>
              <a:rPr lang="en-US" dirty="0"/>
              <a:t>Sprites: Player, minions, witch. (Created by Team) </a:t>
            </a:r>
          </a:p>
          <a:p>
            <a:r>
              <a:rPr lang="en-US" dirty="0"/>
              <a:t>Animations: Idle, running, gun mechanics, minions mechanics. (Created by Team)</a:t>
            </a:r>
          </a:p>
          <a:p>
            <a:r>
              <a:rPr lang="en-US" dirty="0"/>
              <a:t>Level Design: Maze structure with hazards. (Created by Team)</a:t>
            </a:r>
          </a:p>
          <a:p>
            <a:r>
              <a:rPr lang="en-US" dirty="0"/>
              <a:t>Particles &amp; FX: </a:t>
            </a:r>
          </a:p>
          <a:p>
            <a:pPr lvl="1"/>
            <a:r>
              <a:rPr lang="en-US" dirty="0"/>
              <a:t>Hit Effects, boss fight atmosphere. (Created by Team)</a:t>
            </a:r>
          </a:p>
          <a:p>
            <a:pPr lvl="1"/>
            <a:r>
              <a:rPr lang="en-US" dirty="0"/>
              <a:t>Gunshot sound and Background Music (Taken from Copyright Stock Assets)</a:t>
            </a:r>
          </a:p>
        </p:txBody>
      </p:sp>
    </p:spTree>
    <p:extLst>
      <p:ext uri="{BB962C8B-B14F-4D97-AF65-F5344CB8AC3E}">
        <p14:creationId xmlns:p14="http://schemas.microsoft.com/office/powerpoint/2010/main" val="1398474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51184-8EA2-40C5-9EFE-6FE06D4D02B1}"/>
              </a:ext>
            </a:extLst>
          </p:cNvPr>
          <p:cNvSpPr>
            <a:spLocks noGrp="1"/>
          </p:cNvSpPr>
          <p:nvPr>
            <p:ph type="title"/>
          </p:nvPr>
        </p:nvSpPr>
        <p:spPr/>
        <p:txBody>
          <a:bodyPr/>
          <a:lstStyle/>
          <a:p>
            <a:r>
              <a:rPr lang="en-US" dirty="0"/>
              <a:t>Licenses </a:t>
            </a:r>
            <a:endParaRPr lang="en-IN" dirty="0"/>
          </a:p>
        </p:txBody>
      </p:sp>
      <p:sp>
        <p:nvSpPr>
          <p:cNvPr id="3" name="Content Placeholder 2">
            <a:extLst>
              <a:ext uri="{FF2B5EF4-FFF2-40B4-BE49-F238E27FC236}">
                <a16:creationId xmlns:a16="http://schemas.microsoft.com/office/drawing/2014/main" id="{AECB445C-F6D3-4CE6-A090-23B9005B2BF4}"/>
              </a:ext>
            </a:extLst>
          </p:cNvPr>
          <p:cNvSpPr>
            <a:spLocks noGrp="1"/>
          </p:cNvSpPr>
          <p:nvPr>
            <p:ph idx="1"/>
          </p:nvPr>
        </p:nvSpPr>
        <p:spPr/>
        <p:txBody>
          <a:bodyPr>
            <a:normAutofit/>
          </a:bodyPr>
          <a:lstStyle/>
          <a:p>
            <a:r>
              <a:rPr lang="en-US" sz="2000" dirty="0"/>
              <a:t>Gun Shot Sound: </a:t>
            </a:r>
            <a:r>
              <a:rPr lang="en-US" sz="2000" dirty="0">
                <a:hlinkClick r:id="rId2"/>
              </a:rPr>
              <a:t>https://mixkit.co/free-sound-effects/discover/gunshot/</a:t>
            </a:r>
            <a:r>
              <a:rPr lang="en-US" sz="2000" dirty="0"/>
              <a:t> Laser Gun Shot</a:t>
            </a:r>
          </a:p>
          <a:p>
            <a:r>
              <a:rPr lang="en-US" sz="2000" dirty="0"/>
              <a:t>Background Music: </a:t>
            </a:r>
            <a:r>
              <a:rPr lang="en-US" sz="2000" dirty="0">
                <a:hlinkClick r:id="rId3"/>
              </a:rPr>
              <a:t>https://pixabay.com/music/search/chiptune/</a:t>
            </a:r>
            <a:r>
              <a:rPr lang="en-US" sz="2000" dirty="0"/>
              <a:t> Pixelate – Pixelated Dreams</a:t>
            </a:r>
          </a:p>
        </p:txBody>
      </p:sp>
    </p:spTree>
    <p:extLst>
      <p:ext uri="{BB962C8B-B14F-4D97-AF65-F5344CB8AC3E}">
        <p14:creationId xmlns:p14="http://schemas.microsoft.com/office/powerpoint/2010/main" val="19071991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offee">
      <a:dk1>
        <a:sysClr val="windowText" lastClr="000000"/>
      </a:dk1>
      <a:lt1>
        <a:sysClr val="window" lastClr="FFFFFF"/>
      </a:lt1>
      <a:dk2>
        <a:srgbClr val="4E3B30"/>
      </a:dk2>
      <a:lt2>
        <a:srgbClr val="F4EEDC"/>
      </a:lt2>
      <a:accent1>
        <a:srgbClr val="CC830E"/>
      </a:accent1>
      <a:accent2>
        <a:srgbClr val="B54C2D"/>
      </a:accent2>
      <a:accent3>
        <a:srgbClr val="99570C"/>
      </a:accent3>
      <a:accent4>
        <a:srgbClr val="C17529"/>
      </a:accent4>
      <a:accent5>
        <a:srgbClr val="A19574"/>
      </a:accent5>
      <a:accent6>
        <a:srgbClr val="A49518"/>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THREE.pptx" id="{E781C72B-3D65-4B8D-9071-33B66AF0EF30}" vid="{3A5A58F2-9BE1-435C-B12D-88FD9BF70179}"/>
    </a:ext>
  </a:extLst>
</a:theme>
</file>

<file path=docProps/app.xml><?xml version="1.0" encoding="utf-8"?>
<Properties xmlns="http://schemas.openxmlformats.org/officeDocument/2006/extended-properties" xmlns:vt="http://schemas.openxmlformats.org/officeDocument/2006/docPropsVTypes">
  <Template>{10C9FF1B-0EC4-4247-9A3A-C6CACE3C8EFF}TFe887d8cf-77a9-48cd-9a74-d8d08097a61c3993dec7_win32-329aa78f548b</Template>
  <TotalTime>16</TotalTime>
  <Words>559</Words>
  <Application>Microsoft Office PowerPoint</Application>
  <PresentationFormat>Widescreen</PresentationFormat>
  <Paragraphs>57</Paragraphs>
  <Slides>12</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Aptos</vt:lpstr>
      <vt:lpstr>Goudy Old Style</vt:lpstr>
      <vt:lpstr>Wingdings 2</vt:lpstr>
      <vt:lpstr>SlateVTI</vt:lpstr>
      <vt:lpstr>ChronoChaos</vt:lpstr>
      <vt:lpstr>Team TimeWeavers</vt:lpstr>
      <vt:lpstr>Game Concept</vt:lpstr>
      <vt:lpstr>Themes</vt:lpstr>
      <vt:lpstr>Themes</vt:lpstr>
      <vt:lpstr>Game Play Loop</vt:lpstr>
      <vt:lpstr>Challenges &amp; Design Decisions</vt:lpstr>
      <vt:lpstr>Visuals and Assets</vt:lpstr>
      <vt:lpstr>Licenses </vt:lpstr>
      <vt:lpstr>How to run build?</vt:lpstr>
      <vt:lpstr>Game Play Video</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ChronoChaos</dc:title>
  <dc:creator>Raghav Goel</dc:creator>
  <cp:lastModifiedBy>Raghav Goel</cp:lastModifiedBy>
  <cp:revision>3</cp:revision>
  <dcterms:created xsi:type="dcterms:W3CDTF">2025-09-26T06:04:36Z</dcterms:created>
  <dcterms:modified xsi:type="dcterms:W3CDTF">2025-09-26T06:21:09Z</dcterms:modified>
</cp:coreProperties>
</file>

<file path=docProps/thumbnail.jpeg>
</file>